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9" autoAdjust="0"/>
    <p:restoredTop sz="94660"/>
  </p:normalViewPr>
  <p:slideViewPr>
    <p:cSldViewPr>
      <p:cViewPr varScale="1">
        <p:scale>
          <a:sx n="93" d="100"/>
          <a:sy n="93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0CB38A-5CA5-471C-B19B-42EE30D4BB71}" type="datetimeFigureOut">
              <a:rPr/>
              <a:pPr>
                <a:defRPr/>
              </a:pPr>
              <a:t>1/25/2010</a:t>
            </a:fld>
            <a:endParaRPr dirty="0"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0447956-CCF1-402C-97B2-A99588AE85C1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7B78-536D-411B-B073-BBD728D42590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AB1F9-F50B-4E4A-806A-3C48C9D5BC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3376C3-E5F9-430D-BC6C-3420184CF192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E47FFB6-F555-4EC8-B759-42C4EAA59B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52900" y="1609725"/>
            <a:ext cx="3543300" cy="2346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52900" y="4108450"/>
            <a:ext cx="3543300" cy="2347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E02D4-70EE-49DA-B73B-17E7723FFB87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C978-7D3D-4D8B-B188-E6C67418BC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3580-51DE-4422-BB29-902D7F4F98F8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B84B2-70D4-4652-894F-4D5E06AB41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B3FE2F5-AA05-4989-A579-896688A37240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 dirty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8FD0CB-DC04-4CE3-AB5D-90C955ADE8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3F5A5-2EA5-47B6-AF1F-EF18E3BC3011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319A5-C2D7-456D-8B49-949F0ACE3F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2E566-A6EA-4BA2-889A-00F620302EEB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ED4DD-FEDC-477B-9EE2-C2186FBD1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0C8B9-5C6A-4C11-9D5A-E46F0DC29CB1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56DDA-01D2-4F64-A8C5-2EBE1F2812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2060-C922-4B9E-925C-3DDB66E652A4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FB2A8-F507-40D0-8942-A4910F57C3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0072-2F02-40E9-820A-4A296572CE8C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3243-98DE-4DCE-B304-9D1A38A65E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936C34-38F2-4E1E-B2CC-523C968CBB51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B2F481-5086-43B2-B095-06DDE07B4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D49599-1D88-4F1E-A1BF-B20C931E49D0}" type="datetimeFigureOut">
              <a:rPr lang="en-US"/>
              <a:pPr>
                <a:defRPr/>
              </a:pPr>
              <a:t>1/25/2010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E869266-B406-4E47-A013-4B657333A4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7" r:id="rId9"/>
    <p:sldLayoutId id="2147483683" r:id="rId10"/>
    <p:sldLayoutId id="2147483688" r:id="rId11"/>
    <p:sldLayoutId id="214748368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el.gov/otec/what.html" TargetMode="External"/><Relationship Id="rId2" Type="http://schemas.openxmlformats.org/officeDocument/2006/relationships/hyperlink" Target="http://en.wikipedia.org/wiki/Ocean_thermal_energy_convers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ogeneration.net/ocean_thermal_energy_conversion.htm" TargetMode="External"/><Relationship Id="rId4" Type="http://schemas.openxmlformats.org/officeDocument/2006/relationships/hyperlink" Target="http://hawaii.gov/dbedt/info/energy/renewable/ote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Ocean Thermal Energy Conversion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r>
              <a:rPr lang="en-US" smtClean="0"/>
              <a:t>By: Anthony Thomas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smtClean="0"/>
              <a:t>Ocean thermal Energy conversion is a renewable energy.</a:t>
            </a:r>
          </a:p>
          <a:p>
            <a:r>
              <a:rPr lang="en-US" b="1" i="1" smtClean="0"/>
              <a:t>Uses the differences that exist between deep and shallow waters to run a heat engine.</a:t>
            </a:r>
          </a:p>
          <a:p>
            <a:r>
              <a:rPr lang="en-US" b="1" i="1" smtClean="0"/>
              <a:t>There are 3 types used: Open cycle, Close cycle, Hybrid cycle.</a:t>
            </a:r>
          </a:p>
          <a:p>
            <a:endParaRPr lang="en-US" b="1" i="1" smtClean="0"/>
          </a:p>
          <a:p>
            <a:endParaRPr lang="en-US" b="1" i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 with any heat engine, the greatest efficiency and power is produced with the largest temperature difference.</a:t>
            </a:r>
          </a:p>
          <a:p>
            <a:r>
              <a:rPr lang="en-US" smtClean="0"/>
              <a:t>Greater temperature differences usually exist with decreasing latitudes.</a:t>
            </a:r>
          </a:p>
          <a:p>
            <a:r>
              <a:rPr lang="en-US" smtClean="0"/>
              <a:t>This system performs at the highest efficiency in tropical areas.</a:t>
            </a:r>
          </a:p>
          <a:p>
            <a:r>
              <a:rPr lang="en-US" smtClean="0"/>
              <a:t>Close to the equator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This system is one to two orders of magnitude higher than wave power.</a:t>
            </a:r>
          </a:p>
          <a:p>
            <a:r>
              <a:rPr lang="en-US" smtClean="0"/>
              <a:t>Early OTEC systems had overall efficiency of only one to three percent.</a:t>
            </a:r>
          </a:p>
          <a:p>
            <a:r>
              <a:rPr lang="en-US" smtClean="0"/>
              <a:t>Maximum efficiency is about six to seven percent.</a:t>
            </a:r>
          </a:p>
          <a:p>
            <a:r>
              <a:rPr lang="en-US" smtClean="0"/>
              <a:t>Can operate continuously as base load power generation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Cost wise..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Difficult to maintain and expensive due to low thermal efficiency </a:t>
            </a:r>
          </a:p>
          <a:p>
            <a:r>
              <a:rPr lang="en-US" smtClean="0"/>
              <a:t>For OTEC to be viable as a power source, the technology must have equal tax and subsidy treatment as a competing energy source.</a:t>
            </a:r>
          </a:p>
          <a:p>
            <a:r>
              <a:rPr lang="en-US" smtClean="0"/>
              <a:t>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If operated for 8000 hours per year and local electricity sell for 5-10 cents per kilowatt-hour, this system would save 200,000-400,000 dollars in energy bills annually.</a:t>
            </a:r>
          </a:p>
          <a:p>
            <a:r>
              <a:rPr lang="en-US" smtClean="0"/>
              <a:t>Practical application- Air conditioning.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Types</a:t>
            </a:r>
            <a:br>
              <a:rPr lang="en-US" cap="none" smtClean="0">
                <a:ln>
                  <a:noFill/>
                </a:ln>
                <a:solidFill>
                  <a:schemeClr val="tx1"/>
                </a:solidFill>
              </a:rPr>
            </a:br>
            <a:r>
              <a:rPr lang="en-US" sz="1400" cap="none" smtClean="0">
                <a:ln>
                  <a:noFill/>
                </a:ln>
                <a:solidFill>
                  <a:schemeClr val="tx1"/>
                </a:solidFill>
              </a:rPr>
              <a:t>Bottom left-Closed cycle, Bottom right- hybrid cycle, Top right-Open cycle</a:t>
            </a:r>
            <a:endParaRPr lang="en-US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23559" name="Picture 7" descr="OTEC_closed cycle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711450"/>
            <a:ext cx="3543300" cy="2643188"/>
          </a:xfrm>
        </p:spPr>
      </p:pic>
      <p:pic>
        <p:nvPicPr>
          <p:cNvPr id="23560" name="Picture 8" descr="illust_open_cycle_plant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19600" y="1676400"/>
            <a:ext cx="2989263" cy="2346325"/>
          </a:xfrm>
        </p:spPr>
      </p:pic>
      <p:pic>
        <p:nvPicPr>
          <p:cNvPr id="23561" name="Picture 9" descr="hybrid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067300" y="4138613"/>
            <a:ext cx="1714500" cy="2286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cap="none" smtClean="0">
                <a:ln>
                  <a:noFill/>
                </a:ln>
                <a:solidFill>
                  <a:schemeClr val="tx1"/>
                </a:solidFill>
              </a:rPr>
              <a:t>References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http://en.wikipedia.org/wiki/Ocean_thermal_energy_conversion</a:t>
            </a:r>
            <a:endParaRPr lang="en-US" smtClean="0"/>
          </a:p>
          <a:p>
            <a:r>
              <a:rPr lang="en-US" smtClean="0">
                <a:hlinkClick r:id="rId3"/>
              </a:rPr>
              <a:t>http://www.nrel.gov/otec/what.html</a:t>
            </a:r>
            <a:endParaRPr lang="en-US" smtClean="0"/>
          </a:p>
          <a:p>
            <a:r>
              <a:rPr lang="en-US" smtClean="0">
                <a:hlinkClick r:id="rId4"/>
              </a:rPr>
              <a:t>http://hawaii.gov/dbedt/info/energy/renewable/otec</a:t>
            </a:r>
            <a:endParaRPr lang="en-US" smtClean="0"/>
          </a:p>
          <a:p>
            <a:r>
              <a:rPr lang="en-US" smtClean="0">
                <a:hlinkClick r:id="rId5"/>
              </a:rPr>
              <a:t>http://www.cogeneration.net/ocean_thermal_energy_conversion.htm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200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Trebuchet MS</vt:lpstr>
      <vt:lpstr>Arial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  <vt:lpstr>Slide 6</vt:lpstr>
      <vt:lpstr>Types Bottom left-Closed cycle, Bottom right- hybrid cycle, Top right-Open cycle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Thermal Energy Conversion</dc:title>
  <dc:creator>Jizz</dc:creator>
  <cp:lastModifiedBy>phs315l17</cp:lastModifiedBy>
  <cp:revision>4</cp:revision>
  <dcterms:created xsi:type="dcterms:W3CDTF">2010-01-24T21:42:55Z</dcterms:created>
  <dcterms:modified xsi:type="dcterms:W3CDTF">2010-01-25T17:41:09Z</dcterms:modified>
</cp:coreProperties>
</file>